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9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FBD9-6E64-DA75-5BFB-FF49915B3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F9255-DDD9-23C6-8DC5-739F8F44A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5912-356A-2C8D-C1A0-1F82113A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766C0-CAB4-18E8-70B1-09B11865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A6004-AFDE-4032-6166-F98C50B2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818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1329-4A35-4B98-4156-DF76D68C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50A2F-2282-6421-8736-966747D2D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1327-C8E2-D89A-B021-3071DB3A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36131-3963-D9F4-EE41-FD82399F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AE2B9-3B86-28A3-DC36-A0A60A2A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591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71CF3-5ADF-A0A4-3976-F96AF9F76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66C3C-86B3-F4DC-D545-85D273817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8249B-7A0E-1036-9FE6-49A163F6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71A9E-F63B-8E0D-0CCC-4E3E57F4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D4A4-96D1-7B80-4BC3-8C0C3C99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032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D3A2-60A4-C191-617E-9DCEBF9E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3C57-C06D-C88D-B04E-BCC7DBFE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F2723-926A-DE99-B314-44FA7612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F5FD-5EFA-18B4-80B6-6CA6CBC2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76FF-C261-A33E-20DC-6F7D6E6B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7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F5B1-C8EB-38D1-F074-1EBD9697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C866-CA48-C1F5-AB37-8890108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A90A-4ACE-360C-1B0B-2C54E38C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875B7-05AF-388B-477E-014C4288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287B-0212-5DB8-0D5C-A341EFC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511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6EE5-B252-79CC-FB9E-BE621EA8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F5AC-7B1D-C284-ACA1-E711AB440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38841-C960-C5B1-140F-0E02504A4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505C0-191D-621A-4046-D8D102BD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0DCCF-71BD-04A6-CD65-19977475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99FFF-A92B-C512-EE83-A15872CE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40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1FBA-4D41-C608-4548-C777DB43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96283-AB57-0A97-3D87-31AC9B5F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C30B4-A1E6-D689-DA62-3BF5E85C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B32E-542D-8A50-9638-9E969F2E0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32F8-4C62-1C3B-F313-5D775FB70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E2302-B32E-86D4-D3C7-1BE95D9A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9A90B-2A4C-F0E5-A2EC-EB71E791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188D-0228-9D66-7504-B58B1913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615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D23-EAC1-04AE-3139-BBE8C051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5F134-9092-E53F-A76F-7B825330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32AE0-9295-AB49-3F43-15633B8B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E5E45-4095-8FF0-D0CC-B7EA20F9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06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EEE37-6AED-8250-B96A-65136E1B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5A53C-07E4-494A-6B88-9447459D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206F-19B7-0E49-F9AC-2C8FA0DF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050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BA14-3CD8-6A08-C2E6-FB3F5737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24A9-D950-3BBD-0FAE-1B8FADC8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88AC0-6D0C-87CD-D4DB-F031E62DE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96B11-D867-8AFB-7E33-F87277AF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AE629-E6AD-D061-832C-3B7AB81B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62356-F40C-4098-233F-FFCB2AA1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695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E6DE-AD1F-ACA8-235D-BD30194CB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9DECD-427C-F6D0-25D0-E33A3416B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DD075-D3DC-87A3-D483-60DAC76E7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98FDD-D895-455F-9AED-ACDA1BB3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AB8B3-A0E4-B67D-03CB-65B0062E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D8A52-4B56-3131-AA1D-1C77B10E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842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3E20D-3C0E-6A9B-53D7-D4A92461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A6ABF-91AA-3590-108F-EB7382EA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DC07-FD2B-5DC1-4F43-B90AC3FD8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596EF-9ED9-7543-A722-76E835526777}" type="datetimeFigureOut">
              <a:rPr lang="en-KR" smtClean="0"/>
              <a:t>10/21/23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1486-B65B-543E-A944-7BFEB7BC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03162-0B56-E12D-83F7-DB097C8D8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601B8-96DF-D642-9DF6-0A6F788FAF1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402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DA7BFE-E674-7436-4240-5039D00BC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977CE-AFF1-D9D2-9EAB-A8FDCEB2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724774" y="777430"/>
            <a:ext cx="2693229" cy="1619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58A56-6B77-DB92-CC08-18D555E3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12790" y="2852694"/>
            <a:ext cx="3105213" cy="173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6FCC1-7155-D292-C388-A6B12201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236637"/>
            <a:ext cx="7772400" cy="5578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8FBF-8F7A-A2A9-3109-78FB41272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36" y="1479274"/>
            <a:ext cx="2489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B47A-7472-A2A4-3A7F-A998F307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0" y="685800"/>
            <a:ext cx="3035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2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1F726-335C-0655-60D8-AB52CE42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781050"/>
            <a:ext cx="2832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1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E1BE6-ABA4-C678-3AB6-75234355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23622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C8227-1036-3A97-6D88-11D86E10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762000"/>
            <a:ext cx="3111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0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724-ACF7-FE86-9174-49E97D33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0525-A182-8FED-760D-F7AD90891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5AFD8-3103-5E8D-BC75-ADCE8ACD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812800"/>
            <a:ext cx="36195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5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62DF-2578-F9E0-197B-D996F2CD4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D6BB2-1E01-61ED-1E82-B46A0A31C7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F565E-2175-EECC-00C7-5279597D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89000"/>
            <a:ext cx="304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CE0B-B73D-985E-D3E6-47BD6918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3732-4F87-F42B-0445-5BB30E24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3D26-0E51-744F-7910-A7A4AAD2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838200"/>
            <a:ext cx="3162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190AA-3EA0-0DA8-0F1C-93DE8B6C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914400"/>
            <a:ext cx="2095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14B14-0E09-9C05-2049-7E6AA5F2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717550"/>
            <a:ext cx="22479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EDF61-5745-560C-07FF-4119723D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584200"/>
            <a:ext cx="3060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2173B-D97D-F318-0A8B-D237051E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685800"/>
            <a:ext cx="287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D79-E86D-30DA-CEFE-AACC548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ABF4-C6C0-093B-9164-7FB10127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54C89-74BC-86AB-C17A-5B499370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844550"/>
            <a:ext cx="22479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3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A681-A1D6-2712-806D-C977D29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B71F9-F0B3-2166-B56D-C5A297D97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5B15-C428-34F1-6906-2C2E23F1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654050"/>
            <a:ext cx="3365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심연수</dc:creator>
  <cp:lastModifiedBy>심연수</cp:lastModifiedBy>
  <cp:revision>2</cp:revision>
  <dcterms:created xsi:type="dcterms:W3CDTF">2023-10-19T06:26:07Z</dcterms:created>
  <dcterms:modified xsi:type="dcterms:W3CDTF">2023-10-20T14:33:09Z</dcterms:modified>
</cp:coreProperties>
</file>